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5BC30B9-6295-4A9C-89A1-8EAA5371B6D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SVanitha ADV CT3rev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1E4EF12-9FA0-4775-9494-6D2D0FDA291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12-05-2024 18:19:55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b. Win percentage at Home" id="10" name="slide10">
            <a:extLst>
              <a:ext uri="{FF2B5EF4-FFF2-40B4-BE49-F238E27FC236}">
                <a16:creationId xmlns:a16="http://schemas.microsoft.com/office/drawing/2014/main" id="{B618AA22-69FF-4D25-889A-DE877F86C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1" y="0"/>
            <a:ext cx="985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1" name="slide11">
            <a:extLst>
              <a:ext uri="{FF2B5EF4-FFF2-40B4-BE49-F238E27FC236}">
                <a16:creationId xmlns:a16="http://schemas.microsoft.com/office/drawing/2014/main" id="{FCDFA20C-4255-47AD-A885-14035070CD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c. Win Percentage at Away " id="12" name="slide12">
            <a:extLst>
              <a:ext uri="{FF2B5EF4-FFF2-40B4-BE49-F238E27FC236}">
                <a16:creationId xmlns:a16="http://schemas.microsoft.com/office/drawing/2014/main" id="{4C160492-667C-46D1-9080-EF45A77A0A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" y="0"/>
            <a:ext cx="1093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d. Top 5 batsmen" id="13" name="slide13">
            <a:extLst>
              <a:ext uri="{FF2B5EF4-FFF2-40B4-BE49-F238E27FC236}">
                <a16:creationId xmlns:a16="http://schemas.microsoft.com/office/drawing/2014/main" id="{D3D62F2F-A64F-406E-B5BD-EC8AC037A5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0" y="0"/>
            <a:ext cx="1105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d. Top 5 Bowlers" id="14" name="slide14">
            <a:extLst>
              <a:ext uri="{FF2B5EF4-FFF2-40B4-BE49-F238E27FC236}">
                <a16:creationId xmlns:a16="http://schemas.microsoft.com/office/drawing/2014/main" id="{258C75D2-C191-4086-AD9F-09AC29200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10" y="0"/>
            <a:ext cx="10244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e. Trophy won" id="15" name="slide15">
            <a:extLst>
              <a:ext uri="{FF2B5EF4-FFF2-40B4-BE49-F238E27FC236}">
                <a16:creationId xmlns:a16="http://schemas.microsoft.com/office/drawing/2014/main" id="{EBB6E8E8-30DD-4D49-8D9D-EFD691C185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14"/>
            <a:ext cx="12192000" cy="48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f. No of Orange caps" id="16" name="slide16">
            <a:extLst>
              <a:ext uri="{FF2B5EF4-FFF2-40B4-BE49-F238E27FC236}">
                <a16:creationId xmlns:a16="http://schemas.microsoft.com/office/drawing/2014/main" id="{DA36F484-016E-4772-B303-CDCC8A6CE1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12" y="0"/>
            <a:ext cx="36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7" name="slide17">
            <a:extLst>
              <a:ext uri="{FF2B5EF4-FFF2-40B4-BE49-F238E27FC236}">
                <a16:creationId xmlns:a16="http://schemas.microsoft.com/office/drawing/2014/main" id="{A29BF12E-B37E-441F-9137-ECB83FBAD2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f. No.of Purple caps" id="18" name="slide18">
            <a:extLst>
              <a:ext uri="{FF2B5EF4-FFF2-40B4-BE49-F238E27FC236}">
                <a16:creationId xmlns:a16="http://schemas.microsoft.com/office/drawing/2014/main" id="{6D14A34F-08F9-43FF-8CAF-E29BF2FB26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30"/>
            <a:ext cx="12192000" cy="64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19" name="slide19">
            <a:extLst>
              <a:ext uri="{FF2B5EF4-FFF2-40B4-BE49-F238E27FC236}">
                <a16:creationId xmlns:a16="http://schemas.microsoft.com/office/drawing/2014/main" id="{FF243AC9-45EB-4609-A37C-8B2A5337EF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982"/>
            <a:ext cx="12192000" cy="1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 Top 10 scorers" id="2" name="slide2">
            <a:extLst>
              <a:ext uri="{FF2B5EF4-FFF2-40B4-BE49-F238E27FC236}">
                <a16:creationId xmlns:a16="http://schemas.microsoft.com/office/drawing/2014/main" id="{0081E129-B1A8-42A1-BDC5-515950ECC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550"/>
            <a:ext cx="12192000" cy="56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 Top 10 Wicket Takers" id="3" name="slide3">
            <a:extLst>
              <a:ext uri="{FF2B5EF4-FFF2-40B4-BE49-F238E27FC236}">
                <a16:creationId xmlns:a16="http://schemas.microsoft.com/office/drawing/2014/main" id="{CFC386DB-78DA-4DC6-84AC-CCAA07D32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89"/>
            <a:ext cx="12192000" cy="645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 Top 15 Strike rate" id="4" name="slide4">
            <a:extLst>
              <a:ext uri="{FF2B5EF4-FFF2-40B4-BE49-F238E27FC236}">
                <a16:creationId xmlns:a16="http://schemas.microsoft.com/office/drawing/2014/main" id="{C76DD23A-56D1-45F3-89A4-BBE5631B0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2" y="0"/>
            <a:ext cx="11451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 Top N economic bowler" id="5" name="slide5">
            <a:extLst>
              <a:ext uri="{FF2B5EF4-FFF2-40B4-BE49-F238E27FC236}">
                <a16:creationId xmlns:a16="http://schemas.microsoft.com/office/drawing/2014/main" id="{0058E882-51A9-474E-BEE3-4D5E4EE594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 Top 10 bowling performance " id="6" name="slide6">
            <a:extLst>
              <a:ext uri="{FF2B5EF4-FFF2-40B4-BE49-F238E27FC236}">
                <a16:creationId xmlns:a16="http://schemas.microsoft.com/office/drawing/2014/main" id="{345C19E3-E2FF-4A4C-90AF-9089D710F2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" y="0"/>
            <a:ext cx="1152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7" name="slide7">
            <a:extLst>
              <a:ext uri="{FF2B5EF4-FFF2-40B4-BE49-F238E27FC236}">
                <a16:creationId xmlns:a16="http://schemas.microsoft.com/office/drawing/2014/main" id="{49634848-EEF0-452A-91C8-5EDBA152D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63" y="0"/>
            <a:ext cx="463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S" id="8" name="slide8">
            <a:extLst>
              <a:ext uri="{FF2B5EF4-FFF2-40B4-BE49-F238E27FC236}">
                <a16:creationId xmlns:a16="http://schemas.microsoft.com/office/drawing/2014/main" id="{9C4D9E05-9DDF-4A99-B66A-CA5518A24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89" y="0"/>
            <a:ext cx="35228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a. Total win percentage" id="9" name="slide9">
            <a:extLst>
              <a:ext uri="{FF2B5EF4-FFF2-40B4-BE49-F238E27FC236}">
                <a16:creationId xmlns:a16="http://schemas.microsoft.com/office/drawing/2014/main" id="{3F882918-3088-453F-A36D-9127F0319D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7" y="0"/>
            <a:ext cx="772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2024-05-12T12:50:03Z</dcterms:created>
  <dcterms:modified xsi:type="dcterms:W3CDTF">2024-05-12T12:50:03Z</dcterms:modified>
</cp:coreProperties>
</file>